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62" r:id="rId2"/>
    <p:sldMasterId id="2147483677" r:id="rId3"/>
    <p:sldMasterId id="2147483672" r:id="rId4"/>
  </p:sldMasterIdLst>
  <p:notesMasterIdLst>
    <p:notesMasterId r:id="rId13"/>
  </p:notesMasterIdLst>
  <p:sldIdLst>
    <p:sldId id="257" r:id="rId5"/>
    <p:sldId id="270" r:id="rId6"/>
    <p:sldId id="267" r:id="rId7"/>
    <p:sldId id="268" r:id="rId8"/>
    <p:sldId id="269" r:id="rId9"/>
    <p:sldId id="271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292"/>
    <a:srgbClr val="15A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4" d="100"/>
          <a:sy n="74" d="100"/>
        </p:scale>
        <p:origin x="546" y="48"/>
      </p:cViewPr>
      <p:guideLst>
        <p:guide orient="horz" pos="2160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7DCCA-BAD6-4743-A191-885A21FEADAA}" type="doc">
      <dgm:prSet loTypeId="urn:microsoft.com/office/officeart/2005/8/layout/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FF1782D-B00B-4502-A000-2D9A10687C2A}">
      <dgm:prSet phldrT="[Text]" custT="1"/>
      <dgm:spPr/>
      <dgm:t>
        <a:bodyPr/>
        <a:lstStyle/>
        <a:p>
          <a:pPr algn="l"/>
          <a:r>
            <a:rPr lang="en-AU" sz="2000" b="1" dirty="0"/>
            <a:t>Client contacts Centacare on 1800 number</a:t>
          </a:r>
          <a:r>
            <a:rPr lang="en-AU" sz="1200" b="1" dirty="0"/>
            <a:t>	</a:t>
          </a:r>
        </a:p>
      </dgm:t>
    </dgm:pt>
    <dgm:pt modelId="{4239B80D-4933-47EF-9B90-6661B3FD03DA}" type="parTrans" cxnId="{DE02837B-593F-446A-B10B-5FD1F1C84D1C}">
      <dgm:prSet/>
      <dgm:spPr/>
      <dgm:t>
        <a:bodyPr/>
        <a:lstStyle/>
        <a:p>
          <a:pPr algn="l"/>
          <a:endParaRPr lang="en-AU" sz="1200" b="1"/>
        </a:p>
      </dgm:t>
    </dgm:pt>
    <dgm:pt modelId="{AC72D02E-F91D-4551-AF1C-E7F6304ED76E}" type="sibTrans" cxnId="{DE02837B-593F-446A-B10B-5FD1F1C84D1C}">
      <dgm:prSet custT="1"/>
      <dgm:spPr/>
      <dgm:t>
        <a:bodyPr/>
        <a:lstStyle/>
        <a:p>
          <a:pPr algn="l"/>
          <a:endParaRPr lang="en-AU" sz="1200" b="1"/>
        </a:p>
      </dgm:t>
    </dgm:pt>
    <dgm:pt modelId="{23F7091C-A66A-414F-8D02-F9C2F48C1392}">
      <dgm:prSet phldrT="[Text]" custT="1"/>
      <dgm:spPr/>
      <dgm:t>
        <a:bodyPr/>
        <a:lstStyle/>
        <a:p>
          <a:pPr algn="l"/>
          <a:r>
            <a:rPr lang="en-AU" sz="2000" b="1" dirty="0"/>
            <a:t>Referral is made to either M A C or CSO</a:t>
          </a:r>
          <a:r>
            <a:rPr lang="en-AU" sz="1200" b="1" dirty="0"/>
            <a:t>	</a:t>
          </a:r>
        </a:p>
      </dgm:t>
    </dgm:pt>
    <dgm:pt modelId="{DFD044CA-36A4-402A-ADD3-60D503B3D48E}" type="parTrans" cxnId="{BCB0F903-EDA6-4070-B280-228FBFCEB458}">
      <dgm:prSet/>
      <dgm:spPr/>
      <dgm:t>
        <a:bodyPr/>
        <a:lstStyle/>
        <a:p>
          <a:pPr algn="l"/>
          <a:endParaRPr lang="en-AU" sz="1200" b="1"/>
        </a:p>
      </dgm:t>
    </dgm:pt>
    <dgm:pt modelId="{6D14EE03-B08D-4DC0-B772-939EB6AF7986}" type="sibTrans" cxnId="{BCB0F903-EDA6-4070-B280-228FBFCEB458}">
      <dgm:prSet custT="1"/>
      <dgm:spPr/>
      <dgm:t>
        <a:bodyPr/>
        <a:lstStyle/>
        <a:p>
          <a:pPr algn="l"/>
          <a:endParaRPr lang="en-AU" sz="1200" b="1"/>
        </a:p>
      </dgm:t>
    </dgm:pt>
    <dgm:pt modelId="{58377ADA-5CEF-4DFA-80CE-A5E48BE260C1}">
      <dgm:prSet phldrT="[Text]" custT="1"/>
      <dgm:spPr/>
      <dgm:t>
        <a:bodyPr/>
        <a:lstStyle/>
        <a:p>
          <a:pPr algn="l"/>
          <a:r>
            <a:rPr lang="en-AU" sz="2000" b="1" dirty="0"/>
            <a:t>Assessment is made via </a:t>
          </a:r>
          <a:r>
            <a:rPr lang="en-AU" sz="2000" b="1" dirty="0" smtClean="0"/>
            <a:t>R </a:t>
          </a:r>
          <a:r>
            <a:rPr lang="en-AU" sz="2000" b="1" dirty="0"/>
            <a:t>A S or CSO</a:t>
          </a:r>
        </a:p>
      </dgm:t>
    </dgm:pt>
    <dgm:pt modelId="{5C7C3F11-BBDB-418A-9326-0FD3B38A6A0E}" type="parTrans" cxnId="{D16E4D38-4EE0-4BA0-9618-2DCF2ABAFD86}">
      <dgm:prSet/>
      <dgm:spPr/>
      <dgm:t>
        <a:bodyPr/>
        <a:lstStyle/>
        <a:p>
          <a:pPr algn="l"/>
          <a:endParaRPr lang="en-AU" sz="1200" b="1"/>
        </a:p>
      </dgm:t>
    </dgm:pt>
    <dgm:pt modelId="{509E15A2-0928-4483-BA32-DF45FA9C2CFB}" type="sibTrans" cxnId="{D16E4D38-4EE0-4BA0-9618-2DCF2ABAFD86}">
      <dgm:prSet custT="1"/>
      <dgm:spPr/>
      <dgm:t>
        <a:bodyPr/>
        <a:lstStyle/>
        <a:p>
          <a:pPr algn="l"/>
          <a:endParaRPr lang="en-AU" sz="1200" b="1"/>
        </a:p>
      </dgm:t>
    </dgm:pt>
    <dgm:pt modelId="{E6937E5F-CE85-4CC9-A02F-9731B0564E90}">
      <dgm:prSet phldrT="[Text]" custT="1"/>
      <dgm:spPr/>
      <dgm:t>
        <a:bodyPr/>
        <a:lstStyle/>
        <a:p>
          <a:pPr algn="l"/>
          <a:r>
            <a:rPr lang="en-AU" sz="2000" b="1" dirty="0"/>
            <a:t>Referral back to Centacare for documentation</a:t>
          </a:r>
        </a:p>
      </dgm:t>
    </dgm:pt>
    <dgm:pt modelId="{B9690B17-8684-4024-8E24-3A3B29826C35}" type="parTrans" cxnId="{DA2773D6-DFAF-4E01-95C1-C1350DCB2C65}">
      <dgm:prSet/>
      <dgm:spPr/>
      <dgm:t>
        <a:bodyPr/>
        <a:lstStyle/>
        <a:p>
          <a:pPr algn="l"/>
          <a:endParaRPr lang="en-AU" sz="1200" b="1"/>
        </a:p>
      </dgm:t>
    </dgm:pt>
    <dgm:pt modelId="{C4C3C987-5C47-4ED9-BEDC-8FD478A3F786}" type="sibTrans" cxnId="{DA2773D6-DFAF-4E01-95C1-C1350DCB2C65}">
      <dgm:prSet custT="1"/>
      <dgm:spPr/>
      <dgm:t>
        <a:bodyPr/>
        <a:lstStyle/>
        <a:p>
          <a:pPr algn="l"/>
          <a:endParaRPr lang="en-AU" sz="1200" b="1"/>
        </a:p>
      </dgm:t>
    </dgm:pt>
    <dgm:pt modelId="{6F65493B-38E8-4CCC-9DC1-FDE7866AD421}">
      <dgm:prSet phldrT="[Text]" custT="1"/>
      <dgm:spPr/>
      <dgm:t>
        <a:bodyPr/>
        <a:lstStyle/>
        <a:p>
          <a:pPr algn="l"/>
          <a:r>
            <a:rPr lang="en-AU" sz="2000" b="1" dirty="0"/>
            <a:t>Transport booking processing commences</a:t>
          </a:r>
        </a:p>
      </dgm:t>
    </dgm:pt>
    <dgm:pt modelId="{524F591B-35EA-4586-B1C0-E16399688A9B}" type="parTrans" cxnId="{A49273AB-5E65-4B93-B180-FE63A6051A37}">
      <dgm:prSet/>
      <dgm:spPr/>
      <dgm:t>
        <a:bodyPr/>
        <a:lstStyle/>
        <a:p>
          <a:pPr algn="l"/>
          <a:endParaRPr lang="en-AU" sz="1200" b="1"/>
        </a:p>
      </dgm:t>
    </dgm:pt>
    <dgm:pt modelId="{B18B6F00-386B-4E30-9400-44B0AD90B57D}" type="sibTrans" cxnId="{A49273AB-5E65-4B93-B180-FE63A6051A37}">
      <dgm:prSet/>
      <dgm:spPr/>
      <dgm:t>
        <a:bodyPr/>
        <a:lstStyle/>
        <a:p>
          <a:pPr algn="l"/>
          <a:endParaRPr lang="en-AU" sz="1200" b="1"/>
        </a:p>
      </dgm:t>
    </dgm:pt>
    <dgm:pt modelId="{5511994B-5A1A-4F92-8192-E2DE1F6593C5}" type="pres">
      <dgm:prSet presAssocID="{4177DCCA-BAD6-4743-A191-885A21FEAD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C57D520-0668-4FA2-8DD3-A762F18B235E}" type="pres">
      <dgm:prSet presAssocID="{CFF1782D-B00B-4502-A000-2D9A10687C2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B945684-1B62-42A0-8A8F-62537084EED6}" type="pres">
      <dgm:prSet presAssocID="{AC72D02E-F91D-4551-AF1C-E7F6304ED76E}" presName="sibTrans" presStyleLbl="sibTrans2D1" presStyleIdx="0" presStyleCnt="4"/>
      <dgm:spPr/>
      <dgm:t>
        <a:bodyPr/>
        <a:lstStyle/>
        <a:p>
          <a:endParaRPr lang="en-AU"/>
        </a:p>
      </dgm:t>
    </dgm:pt>
    <dgm:pt modelId="{59EEB77F-A0E6-4099-9967-8FEC75011CC7}" type="pres">
      <dgm:prSet presAssocID="{AC72D02E-F91D-4551-AF1C-E7F6304ED76E}" presName="connectorText" presStyleLbl="sibTrans2D1" presStyleIdx="0" presStyleCnt="4"/>
      <dgm:spPr/>
      <dgm:t>
        <a:bodyPr/>
        <a:lstStyle/>
        <a:p>
          <a:endParaRPr lang="en-AU"/>
        </a:p>
      </dgm:t>
    </dgm:pt>
    <dgm:pt modelId="{93D1D397-80DF-4D5D-AD86-73C0774A5439}" type="pres">
      <dgm:prSet presAssocID="{23F7091C-A66A-414F-8D02-F9C2F48C139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D8E311C-0AE1-437A-A905-B00E3627D587}" type="pres">
      <dgm:prSet presAssocID="{6D14EE03-B08D-4DC0-B772-939EB6AF7986}" presName="sibTrans" presStyleLbl="sibTrans2D1" presStyleIdx="1" presStyleCnt="4"/>
      <dgm:spPr/>
      <dgm:t>
        <a:bodyPr/>
        <a:lstStyle/>
        <a:p>
          <a:endParaRPr lang="en-AU"/>
        </a:p>
      </dgm:t>
    </dgm:pt>
    <dgm:pt modelId="{456D7062-8B8C-4049-91F0-1127A2CBBF05}" type="pres">
      <dgm:prSet presAssocID="{6D14EE03-B08D-4DC0-B772-939EB6AF7986}" presName="connectorText" presStyleLbl="sibTrans2D1" presStyleIdx="1" presStyleCnt="4"/>
      <dgm:spPr/>
      <dgm:t>
        <a:bodyPr/>
        <a:lstStyle/>
        <a:p>
          <a:endParaRPr lang="en-AU"/>
        </a:p>
      </dgm:t>
    </dgm:pt>
    <dgm:pt modelId="{27F29F75-B542-44BB-B475-EF019A03842B}" type="pres">
      <dgm:prSet presAssocID="{58377ADA-5CEF-4DFA-80CE-A5E48BE260C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43AD5DD-1FD0-4310-B156-B85829B4FC91}" type="pres">
      <dgm:prSet presAssocID="{509E15A2-0928-4483-BA32-DF45FA9C2CFB}" presName="sibTrans" presStyleLbl="sibTrans2D1" presStyleIdx="2" presStyleCnt="4"/>
      <dgm:spPr/>
      <dgm:t>
        <a:bodyPr/>
        <a:lstStyle/>
        <a:p>
          <a:endParaRPr lang="en-AU"/>
        </a:p>
      </dgm:t>
    </dgm:pt>
    <dgm:pt modelId="{0AA51A32-C101-4EFE-A6C5-2EABEA446E1D}" type="pres">
      <dgm:prSet presAssocID="{509E15A2-0928-4483-BA32-DF45FA9C2CFB}" presName="connectorText" presStyleLbl="sibTrans2D1" presStyleIdx="2" presStyleCnt="4"/>
      <dgm:spPr/>
      <dgm:t>
        <a:bodyPr/>
        <a:lstStyle/>
        <a:p>
          <a:endParaRPr lang="en-AU"/>
        </a:p>
      </dgm:t>
    </dgm:pt>
    <dgm:pt modelId="{96741868-7AFB-4112-8C3D-8983AC799DD2}" type="pres">
      <dgm:prSet presAssocID="{E6937E5F-CE85-4CC9-A02F-9731B0564E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DF4BA2-04A7-4584-9390-B02B3AD660BC}" type="pres">
      <dgm:prSet presAssocID="{C4C3C987-5C47-4ED9-BEDC-8FD478A3F786}" presName="sibTrans" presStyleLbl="sibTrans2D1" presStyleIdx="3" presStyleCnt="4"/>
      <dgm:spPr/>
      <dgm:t>
        <a:bodyPr/>
        <a:lstStyle/>
        <a:p>
          <a:endParaRPr lang="en-AU"/>
        </a:p>
      </dgm:t>
    </dgm:pt>
    <dgm:pt modelId="{A76C9208-35ED-4CAC-8610-DAF35E646B51}" type="pres">
      <dgm:prSet presAssocID="{C4C3C987-5C47-4ED9-BEDC-8FD478A3F786}" presName="connectorText" presStyleLbl="sibTrans2D1" presStyleIdx="3" presStyleCnt="4"/>
      <dgm:spPr/>
      <dgm:t>
        <a:bodyPr/>
        <a:lstStyle/>
        <a:p>
          <a:endParaRPr lang="en-AU"/>
        </a:p>
      </dgm:t>
    </dgm:pt>
    <dgm:pt modelId="{1A2F0729-7F75-430C-BABB-9276F5B77F4C}" type="pres">
      <dgm:prSet presAssocID="{6F65493B-38E8-4CCC-9DC1-FDE7866AD421}" presName="node" presStyleLbl="node1" presStyleIdx="4" presStyleCnt="5" custLinFactNeighborX="-1613" custLinFactNeighborY="-107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16E4D38-4EE0-4BA0-9618-2DCF2ABAFD86}" srcId="{4177DCCA-BAD6-4743-A191-885A21FEADAA}" destId="{58377ADA-5CEF-4DFA-80CE-A5E48BE260C1}" srcOrd="2" destOrd="0" parTransId="{5C7C3F11-BBDB-418A-9326-0FD3B38A6A0E}" sibTransId="{509E15A2-0928-4483-BA32-DF45FA9C2CFB}"/>
    <dgm:cxn modelId="{947E3F25-8C43-4C1C-9921-7DC266E9CC31}" type="presOf" srcId="{4177DCCA-BAD6-4743-A191-885A21FEADAA}" destId="{5511994B-5A1A-4F92-8192-E2DE1F6593C5}" srcOrd="0" destOrd="0" presId="urn:microsoft.com/office/officeart/2005/8/layout/process5"/>
    <dgm:cxn modelId="{0BE220A1-60D2-4127-8A3E-011999DB5B2B}" type="presOf" srcId="{23F7091C-A66A-414F-8D02-F9C2F48C1392}" destId="{93D1D397-80DF-4D5D-AD86-73C0774A5439}" srcOrd="0" destOrd="0" presId="urn:microsoft.com/office/officeart/2005/8/layout/process5"/>
    <dgm:cxn modelId="{783AB648-4EC5-4874-9D80-4B540583C85C}" type="presOf" srcId="{CFF1782D-B00B-4502-A000-2D9A10687C2A}" destId="{EC57D520-0668-4FA2-8DD3-A762F18B235E}" srcOrd="0" destOrd="0" presId="urn:microsoft.com/office/officeart/2005/8/layout/process5"/>
    <dgm:cxn modelId="{6AFC1CFF-5924-4C25-9FB2-C8B625F441C2}" type="presOf" srcId="{58377ADA-5CEF-4DFA-80CE-A5E48BE260C1}" destId="{27F29F75-B542-44BB-B475-EF019A03842B}" srcOrd="0" destOrd="0" presId="urn:microsoft.com/office/officeart/2005/8/layout/process5"/>
    <dgm:cxn modelId="{8B6DBA22-2589-4B84-80CC-DE9F087D4E35}" type="presOf" srcId="{AC72D02E-F91D-4551-AF1C-E7F6304ED76E}" destId="{59EEB77F-A0E6-4099-9967-8FEC75011CC7}" srcOrd="1" destOrd="0" presId="urn:microsoft.com/office/officeart/2005/8/layout/process5"/>
    <dgm:cxn modelId="{70F59C21-B036-43A7-9C77-6C76F458E094}" type="presOf" srcId="{509E15A2-0928-4483-BA32-DF45FA9C2CFB}" destId="{0AA51A32-C101-4EFE-A6C5-2EABEA446E1D}" srcOrd="1" destOrd="0" presId="urn:microsoft.com/office/officeart/2005/8/layout/process5"/>
    <dgm:cxn modelId="{73A2CBB7-E04C-48BB-8581-AFB2BF61436B}" type="presOf" srcId="{6F65493B-38E8-4CCC-9DC1-FDE7866AD421}" destId="{1A2F0729-7F75-430C-BABB-9276F5B77F4C}" srcOrd="0" destOrd="0" presId="urn:microsoft.com/office/officeart/2005/8/layout/process5"/>
    <dgm:cxn modelId="{DE02837B-593F-446A-B10B-5FD1F1C84D1C}" srcId="{4177DCCA-BAD6-4743-A191-885A21FEADAA}" destId="{CFF1782D-B00B-4502-A000-2D9A10687C2A}" srcOrd="0" destOrd="0" parTransId="{4239B80D-4933-47EF-9B90-6661B3FD03DA}" sibTransId="{AC72D02E-F91D-4551-AF1C-E7F6304ED76E}"/>
    <dgm:cxn modelId="{5F8D9F9C-F7EF-449A-BEEA-7D5822B1191C}" type="presOf" srcId="{6D14EE03-B08D-4DC0-B772-939EB6AF7986}" destId="{456D7062-8B8C-4049-91F0-1127A2CBBF05}" srcOrd="1" destOrd="0" presId="urn:microsoft.com/office/officeart/2005/8/layout/process5"/>
    <dgm:cxn modelId="{A28516EB-0886-4A39-8839-0822C83FCA9F}" type="presOf" srcId="{509E15A2-0928-4483-BA32-DF45FA9C2CFB}" destId="{643AD5DD-1FD0-4310-B156-B85829B4FC91}" srcOrd="0" destOrd="0" presId="urn:microsoft.com/office/officeart/2005/8/layout/process5"/>
    <dgm:cxn modelId="{A49273AB-5E65-4B93-B180-FE63A6051A37}" srcId="{4177DCCA-BAD6-4743-A191-885A21FEADAA}" destId="{6F65493B-38E8-4CCC-9DC1-FDE7866AD421}" srcOrd="4" destOrd="0" parTransId="{524F591B-35EA-4586-B1C0-E16399688A9B}" sibTransId="{B18B6F00-386B-4E30-9400-44B0AD90B57D}"/>
    <dgm:cxn modelId="{DA2773D6-DFAF-4E01-95C1-C1350DCB2C65}" srcId="{4177DCCA-BAD6-4743-A191-885A21FEADAA}" destId="{E6937E5F-CE85-4CC9-A02F-9731B0564E90}" srcOrd="3" destOrd="0" parTransId="{B9690B17-8684-4024-8E24-3A3B29826C35}" sibTransId="{C4C3C987-5C47-4ED9-BEDC-8FD478A3F786}"/>
    <dgm:cxn modelId="{8EDC1343-1112-4680-822E-F0748316126D}" type="presOf" srcId="{AC72D02E-F91D-4551-AF1C-E7F6304ED76E}" destId="{AB945684-1B62-42A0-8A8F-62537084EED6}" srcOrd="0" destOrd="0" presId="urn:microsoft.com/office/officeart/2005/8/layout/process5"/>
    <dgm:cxn modelId="{175F899C-8B61-48F7-A803-F856425B2733}" type="presOf" srcId="{C4C3C987-5C47-4ED9-BEDC-8FD478A3F786}" destId="{99DF4BA2-04A7-4584-9390-B02B3AD660BC}" srcOrd="0" destOrd="0" presId="urn:microsoft.com/office/officeart/2005/8/layout/process5"/>
    <dgm:cxn modelId="{DBA3A686-3358-497D-8869-A882882E270B}" type="presOf" srcId="{C4C3C987-5C47-4ED9-BEDC-8FD478A3F786}" destId="{A76C9208-35ED-4CAC-8610-DAF35E646B51}" srcOrd="1" destOrd="0" presId="urn:microsoft.com/office/officeart/2005/8/layout/process5"/>
    <dgm:cxn modelId="{C64BD647-C08E-43B3-A7B8-E15C54366B11}" type="presOf" srcId="{E6937E5F-CE85-4CC9-A02F-9731B0564E90}" destId="{96741868-7AFB-4112-8C3D-8983AC799DD2}" srcOrd="0" destOrd="0" presId="urn:microsoft.com/office/officeart/2005/8/layout/process5"/>
    <dgm:cxn modelId="{C1FF42DC-8786-46DA-A561-8EE538ABFB5C}" type="presOf" srcId="{6D14EE03-B08D-4DC0-B772-939EB6AF7986}" destId="{9D8E311C-0AE1-437A-A905-B00E3627D587}" srcOrd="0" destOrd="0" presId="urn:microsoft.com/office/officeart/2005/8/layout/process5"/>
    <dgm:cxn modelId="{BCB0F903-EDA6-4070-B280-228FBFCEB458}" srcId="{4177DCCA-BAD6-4743-A191-885A21FEADAA}" destId="{23F7091C-A66A-414F-8D02-F9C2F48C1392}" srcOrd="1" destOrd="0" parTransId="{DFD044CA-36A4-402A-ADD3-60D503B3D48E}" sibTransId="{6D14EE03-B08D-4DC0-B772-939EB6AF7986}"/>
    <dgm:cxn modelId="{B85AE528-B5E8-4052-B713-6A2996D28576}" type="presParOf" srcId="{5511994B-5A1A-4F92-8192-E2DE1F6593C5}" destId="{EC57D520-0668-4FA2-8DD3-A762F18B235E}" srcOrd="0" destOrd="0" presId="urn:microsoft.com/office/officeart/2005/8/layout/process5"/>
    <dgm:cxn modelId="{EA4C6E75-85FD-4075-AAE3-1EFBD01D530A}" type="presParOf" srcId="{5511994B-5A1A-4F92-8192-E2DE1F6593C5}" destId="{AB945684-1B62-42A0-8A8F-62537084EED6}" srcOrd="1" destOrd="0" presId="urn:microsoft.com/office/officeart/2005/8/layout/process5"/>
    <dgm:cxn modelId="{820D0D22-06D5-4FDF-8867-C08799055CC5}" type="presParOf" srcId="{AB945684-1B62-42A0-8A8F-62537084EED6}" destId="{59EEB77F-A0E6-4099-9967-8FEC75011CC7}" srcOrd="0" destOrd="0" presId="urn:microsoft.com/office/officeart/2005/8/layout/process5"/>
    <dgm:cxn modelId="{2DAD712E-A2D6-4566-8989-01F955745A4D}" type="presParOf" srcId="{5511994B-5A1A-4F92-8192-E2DE1F6593C5}" destId="{93D1D397-80DF-4D5D-AD86-73C0774A5439}" srcOrd="2" destOrd="0" presId="urn:microsoft.com/office/officeart/2005/8/layout/process5"/>
    <dgm:cxn modelId="{979A6C55-4460-47B3-8767-391C96CF20FB}" type="presParOf" srcId="{5511994B-5A1A-4F92-8192-E2DE1F6593C5}" destId="{9D8E311C-0AE1-437A-A905-B00E3627D587}" srcOrd="3" destOrd="0" presId="urn:microsoft.com/office/officeart/2005/8/layout/process5"/>
    <dgm:cxn modelId="{386590C0-EDAC-447E-8BB3-D5A5C0CF4EAC}" type="presParOf" srcId="{9D8E311C-0AE1-437A-A905-B00E3627D587}" destId="{456D7062-8B8C-4049-91F0-1127A2CBBF05}" srcOrd="0" destOrd="0" presId="urn:microsoft.com/office/officeart/2005/8/layout/process5"/>
    <dgm:cxn modelId="{B56EDC9D-7F84-4A95-B42D-A737EA8FAE60}" type="presParOf" srcId="{5511994B-5A1A-4F92-8192-E2DE1F6593C5}" destId="{27F29F75-B542-44BB-B475-EF019A03842B}" srcOrd="4" destOrd="0" presId="urn:microsoft.com/office/officeart/2005/8/layout/process5"/>
    <dgm:cxn modelId="{242CF11F-7549-433A-AA11-F33E848EDB0A}" type="presParOf" srcId="{5511994B-5A1A-4F92-8192-E2DE1F6593C5}" destId="{643AD5DD-1FD0-4310-B156-B85829B4FC91}" srcOrd="5" destOrd="0" presId="urn:microsoft.com/office/officeart/2005/8/layout/process5"/>
    <dgm:cxn modelId="{32FD8123-0198-4F90-8721-6D045363AC80}" type="presParOf" srcId="{643AD5DD-1FD0-4310-B156-B85829B4FC91}" destId="{0AA51A32-C101-4EFE-A6C5-2EABEA446E1D}" srcOrd="0" destOrd="0" presId="urn:microsoft.com/office/officeart/2005/8/layout/process5"/>
    <dgm:cxn modelId="{EB5FA47C-D8FC-41DB-9713-2D8240EB9BBB}" type="presParOf" srcId="{5511994B-5A1A-4F92-8192-E2DE1F6593C5}" destId="{96741868-7AFB-4112-8C3D-8983AC799DD2}" srcOrd="6" destOrd="0" presId="urn:microsoft.com/office/officeart/2005/8/layout/process5"/>
    <dgm:cxn modelId="{130D07B9-CCB6-4926-83EB-E318EC38D103}" type="presParOf" srcId="{5511994B-5A1A-4F92-8192-E2DE1F6593C5}" destId="{99DF4BA2-04A7-4584-9390-B02B3AD660BC}" srcOrd="7" destOrd="0" presId="urn:microsoft.com/office/officeart/2005/8/layout/process5"/>
    <dgm:cxn modelId="{B1BC39DF-7FE4-41D2-BD55-C84FC8A13890}" type="presParOf" srcId="{99DF4BA2-04A7-4584-9390-B02B3AD660BC}" destId="{A76C9208-35ED-4CAC-8610-DAF35E646B51}" srcOrd="0" destOrd="0" presId="urn:microsoft.com/office/officeart/2005/8/layout/process5"/>
    <dgm:cxn modelId="{4B60D279-7FB8-4044-A017-0AA509B77F13}" type="presParOf" srcId="{5511994B-5A1A-4F92-8192-E2DE1F6593C5}" destId="{1A2F0729-7F75-430C-BABB-9276F5B77F4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538174-52BB-4A7C-9BDC-CC086C9050C3}" type="doc">
      <dgm:prSet loTypeId="urn:microsoft.com/office/officeart/2005/8/layout/process5" loCatId="process" qsTypeId="urn:microsoft.com/office/officeart/2005/8/quickstyle/simple5" qsCatId="simple" csTypeId="urn:microsoft.com/office/officeart/2005/8/colors/accent1_2" csCatId="accent1" phldr="1"/>
      <dgm:spPr/>
    </dgm:pt>
    <dgm:pt modelId="{0D01705E-FDA4-4A48-86ED-1179C4D82F88}">
      <dgm:prSet phldrT="[Text]" custT="1"/>
      <dgm:spPr/>
      <dgm:t>
        <a:bodyPr/>
        <a:lstStyle/>
        <a:p>
          <a:r>
            <a:rPr lang="en-AU" sz="1400" b="1" dirty="0"/>
            <a:t>Client requires transport</a:t>
          </a:r>
        </a:p>
      </dgm:t>
    </dgm:pt>
    <dgm:pt modelId="{01156068-71FC-49FE-B5AD-29D8C63A3FF8}" type="parTrans" cxnId="{31A69CB9-7A9A-4534-A53F-486FE1C553EB}">
      <dgm:prSet/>
      <dgm:spPr/>
      <dgm:t>
        <a:bodyPr/>
        <a:lstStyle/>
        <a:p>
          <a:endParaRPr lang="en-AU" sz="1200" b="1"/>
        </a:p>
      </dgm:t>
    </dgm:pt>
    <dgm:pt modelId="{FA3A468D-3F3C-4A75-839D-9CC823740EFA}" type="sibTrans" cxnId="{31A69CB9-7A9A-4534-A53F-486FE1C553EB}">
      <dgm:prSet/>
      <dgm:spPr/>
      <dgm:t>
        <a:bodyPr/>
        <a:lstStyle/>
        <a:p>
          <a:endParaRPr lang="en-AU" sz="1200" b="1"/>
        </a:p>
      </dgm:t>
    </dgm:pt>
    <dgm:pt modelId="{4DA57BAD-85A5-42FE-9FD8-63A39A3EC383}">
      <dgm:prSet phldrT="[Text]" custT="1"/>
      <dgm:spPr/>
      <dgm:t>
        <a:bodyPr/>
        <a:lstStyle/>
        <a:p>
          <a:pPr algn="ctr"/>
          <a:r>
            <a:rPr lang="en-AU" sz="1400" b="1" dirty="0" smtClean="0"/>
            <a:t>Client </a:t>
          </a:r>
          <a:r>
            <a:rPr lang="en-AU" sz="1400" b="1" dirty="0"/>
            <a:t>contacts </a:t>
          </a:r>
          <a:r>
            <a:rPr lang="en-AU" sz="1400" b="1" dirty="0" smtClean="0"/>
            <a:t>     provider</a:t>
          </a:r>
          <a:r>
            <a:rPr lang="en-AU" sz="1200" b="1" dirty="0"/>
            <a:t>	</a:t>
          </a:r>
        </a:p>
      </dgm:t>
    </dgm:pt>
    <dgm:pt modelId="{BE5F112C-FA6F-4B49-82FF-DAC2233B5046}" type="parTrans" cxnId="{6E11D58E-582D-41D3-A930-E6054E2AA831}">
      <dgm:prSet/>
      <dgm:spPr/>
      <dgm:t>
        <a:bodyPr/>
        <a:lstStyle/>
        <a:p>
          <a:endParaRPr lang="en-AU" sz="1200" b="1"/>
        </a:p>
      </dgm:t>
    </dgm:pt>
    <dgm:pt modelId="{AC107DFE-5574-4B46-8A8F-2F07EFE87C6D}" type="sibTrans" cxnId="{6E11D58E-582D-41D3-A930-E6054E2AA831}">
      <dgm:prSet/>
      <dgm:spPr/>
      <dgm:t>
        <a:bodyPr/>
        <a:lstStyle/>
        <a:p>
          <a:endParaRPr lang="en-AU" sz="1200" b="1"/>
        </a:p>
      </dgm:t>
    </dgm:pt>
    <dgm:pt modelId="{A2581D07-7138-4683-873C-B0FC51EDA276}">
      <dgm:prSet phldrT="[Text]" custT="1"/>
      <dgm:spPr/>
      <dgm:t>
        <a:bodyPr/>
        <a:lstStyle/>
        <a:p>
          <a:r>
            <a:rPr lang="en-AU" sz="1400" b="1"/>
            <a:t>Provider contacts Centacare</a:t>
          </a:r>
        </a:p>
      </dgm:t>
    </dgm:pt>
    <dgm:pt modelId="{89670B61-FD92-487D-9F40-BAF17A94041B}" type="parTrans" cxnId="{020CD903-E4CF-4F69-833D-3FEF0F10AFEF}">
      <dgm:prSet/>
      <dgm:spPr/>
      <dgm:t>
        <a:bodyPr/>
        <a:lstStyle/>
        <a:p>
          <a:endParaRPr lang="en-AU" sz="1200" b="1"/>
        </a:p>
      </dgm:t>
    </dgm:pt>
    <dgm:pt modelId="{74CB4130-771B-4CDF-8BD5-66338D95ED51}" type="sibTrans" cxnId="{020CD903-E4CF-4F69-833D-3FEF0F10AFEF}">
      <dgm:prSet/>
      <dgm:spPr/>
      <dgm:t>
        <a:bodyPr/>
        <a:lstStyle/>
        <a:p>
          <a:endParaRPr lang="en-AU" sz="1200" b="1"/>
        </a:p>
      </dgm:t>
    </dgm:pt>
    <dgm:pt modelId="{1B066E73-CD16-406C-B612-A074C261CC06}">
      <dgm:prSet custT="1"/>
      <dgm:spPr/>
      <dgm:t>
        <a:bodyPr/>
        <a:lstStyle/>
        <a:p>
          <a:r>
            <a:rPr lang="en-AU" sz="1400" b="1"/>
            <a:t>Centacare contacts client</a:t>
          </a:r>
        </a:p>
      </dgm:t>
    </dgm:pt>
    <dgm:pt modelId="{3E960A4A-CAE8-4213-A8DB-CB7C7F28EC9C}" type="parTrans" cxnId="{0231B163-7FBC-4822-B59A-3DBF89769E11}">
      <dgm:prSet/>
      <dgm:spPr/>
      <dgm:t>
        <a:bodyPr/>
        <a:lstStyle/>
        <a:p>
          <a:endParaRPr lang="en-AU" sz="1200" b="1"/>
        </a:p>
      </dgm:t>
    </dgm:pt>
    <dgm:pt modelId="{7A0BE921-0C49-4CA0-8B79-943B44B65F38}" type="sibTrans" cxnId="{0231B163-7FBC-4822-B59A-3DBF89769E11}">
      <dgm:prSet/>
      <dgm:spPr/>
      <dgm:t>
        <a:bodyPr/>
        <a:lstStyle/>
        <a:p>
          <a:endParaRPr lang="en-AU" sz="1200" b="1"/>
        </a:p>
      </dgm:t>
    </dgm:pt>
    <dgm:pt modelId="{48EE640B-9E98-48AC-869D-C74DFEEC4021}">
      <dgm:prSet custT="1"/>
      <dgm:spPr/>
      <dgm:t>
        <a:bodyPr/>
        <a:lstStyle/>
        <a:p>
          <a:r>
            <a:rPr lang="en-AU" sz="1400" b="1"/>
            <a:t>Trip scheduled</a:t>
          </a:r>
        </a:p>
      </dgm:t>
    </dgm:pt>
    <dgm:pt modelId="{F80DC9C9-C77F-4036-BB2D-07449AED9AA9}" type="parTrans" cxnId="{007F5D29-1E81-4125-A6D9-1ABC6C1A7AA5}">
      <dgm:prSet/>
      <dgm:spPr/>
      <dgm:t>
        <a:bodyPr/>
        <a:lstStyle/>
        <a:p>
          <a:endParaRPr lang="en-AU" sz="1200" b="1"/>
        </a:p>
      </dgm:t>
    </dgm:pt>
    <dgm:pt modelId="{7532DEB5-7FA9-4311-B29E-8CE6D45D3C42}" type="sibTrans" cxnId="{007F5D29-1E81-4125-A6D9-1ABC6C1A7AA5}">
      <dgm:prSet/>
      <dgm:spPr/>
      <dgm:t>
        <a:bodyPr/>
        <a:lstStyle/>
        <a:p>
          <a:endParaRPr lang="en-AU" sz="1200" b="1"/>
        </a:p>
      </dgm:t>
    </dgm:pt>
    <dgm:pt modelId="{AA7D4F81-CB85-45C9-9904-A6863B4E925A}">
      <dgm:prSet custT="1"/>
      <dgm:spPr/>
      <dgm:t>
        <a:bodyPr/>
        <a:lstStyle/>
        <a:p>
          <a:r>
            <a:rPr lang="en-AU" sz="1400" b="1">
              <a:solidFill>
                <a:schemeClr val="bg1"/>
              </a:solidFill>
            </a:rPr>
            <a:t>Centacare sends invoice for trip to provider</a:t>
          </a:r>
        </a:p>
      </dgm:t>
    </dgm:pt>
    <dgm:pt modelId="{189C8AC1-1C17-4CAE-9293-EDF1DE3B4298}" type="parTrans" cxnId="{7BF7C565-AC6A-4F0E-AE8B-4D131EDB7231}">
      <dgm:prSet/>
      <dgm:spPr/>
      <dgm:t>
        <a:bodyPr/>
        <a:lstStyle/>
        <a:p>
          <a:endParaRPr lang="en-AU" sz="1200" b="1"/>
        </a:p>
      </dgm:t>
    </dgm:pt>
    <dgm:pt modelId="{25E940F1-81CC-4CBA-B659-B5F885222BA3}" type="sibTrans" cxnId="{7BF7C565-AC6A-4F0E-AE8B-4D131EDB7231}">
      <dgm:prSet/>
      <dgm:spPr/>
      <dgm:t>
        <a:bodyPr/>
        <a:lstStyle/>
        <a:p>
          <a:endParaRPr lang="en-AU" sz="1200" b="1"/>
        </a:p>
      </dgm:t>
    </dgm:pt>
    <dgm:pt modelId="{FC88A9C9-015F-416A-BC18-D2524BB714A0}">
      <dgm:prSet custT="1"/>
      <dgm:spPr/>
      <dgm:t>
        <a:bodyPr/>
        <a:lstStyle/>
        <a:p>
          <a:r>
            <a:rPr lang="en-AU" sz="1400" b="1" dirty="0"/>
            <a:t>Trip </a:t>
          </a:r>
          <a:r>
            <a:rPr lang="en-AU" sz="1400" b="1" dirty="0" smtClean="0"/>
            <a:t>provided </a:t>
          </a:r>
          <a:r>
            <a:rPr lang="en-AU" sz="2400" b="1" dirty="0" smtClean="0">
              <a:sym typeface="Wingdings" panose="05000000000000000000" pitchFamily="2" charset="2"/>
            </a:rPr>
            <a:t></a:t>
          </a:r>
          <a:endParaRPr lang="en-AU" sz="2400" b="1" dirty="0"/>
        </a:p>
      </dgm:t>
    </dgm:pt>
    <dgm:pt modelId="{8C1EA817-68F1-42D7-A150-76FF8834D83E}" type="parTrans" cxnId="{71D3E301-7C00-41B5-8587-753148C79D09}">
      <dgm:prSet/>
      <dgm:spPr/>
      <dgm:t>
        <a:bodyPr/>
        <a:lstStyle/>
        <a:p>
          <a:endParaRPr lang="en-AU" sz="1200" b="1"/>
        </a:p>
      </dgm:t>
    </dgm:pt>
    <dgm:pt modelId="{E82D74A6-8D56-457A-9451-FB77688570DB}" type="sibTrans" cxnId="{71D3E301-7C00-41B5-8587-753148C79D09}">
      <dgm:prSet/>
      <dgm:spPr/>
      <dgm:t>
        <a:bodyPr/>
        <a:lstStyle/>
        <a:p>
          <a:endParaRPr lang="en-AU" sz="1200" b="1"/>
        </a:p>
      </dgm:t>
    </dgm:pt>
    <dgm:pt modelId="{62EAC02E-C832-4050-8FA0-AE3561F3D421}" type="pres">
      <dgm:prSet presAssocID="{54538174-52BB-4A7C-9BDC-CC086C9050C3}" presName="diagram" presStyleCnt="0">
        <dgm:presLayoutVars>
          <dgm:dir/>
          <dgm:resizeHandles val="exact"/>
        </dgm:presLayoutVars>
      </dgm:prSet>
      <dgm:spPr/>
    </dgm:pt>
    <dgm:pt modelId="{9A4A9EE2-8EAF-4FFD-B4A5-1A04D617220F}" type="pres">
      <dgm:prSet presAssocID="{0D01705E-FDA4-4A48-86ED-1179C4D82F8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BA508C0-B205-4250-AC0C-ADFB6E19B808}" type="pres">
      <dgm:prSet presAssocID="{FA3A468D-3F3C-4A75-839D-9CC823740EFA}" presName="sibTrans" presStyleLbl="sibTrans2D1" presStyleIdx="0" presStyleCnt="6"/>
      <dgm:spPr/>
      <dgm:t>
        <a:bodyPr/>
        <a:lstStyle/>
        <a:p>
          <a:endParaRPr lang="en-AU"/>
        </a:p>
      </dgm:t>
    </dgm:pt>
    <dgm:pt modelId="{451899D4-9681-4655-BA66-EAE709F622F3}" type="pres">
      <dgm:prSet presAssocID="{FA3A468D-3F3C-4A75-839D-9CC823740EFA}" presName="connectorText" presStyleLbl="sibTrans2D1" presStyleIdx="0" presStyleCnt="6"/>
      <dgm:spPr/>
      <dgm:t>
        <a:bodyPr/>
        <a:lstStyle/>
        <a:p>
          <a:endParaRPr lang="en-AU"/>
        </a:p>
      </dgm:t>
    </dgm:pt>
    <dgm:pt modelId="{F790D1FB-4DFF-4620-8C50-6938B0715A49}" type="pres">
      <dgm:prSet presAssocID="{4DA57BAD-85A5-42FE-9FD8-63A39A3EC38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F5E389-76CE-4098-8A5E-A9EE57FEDBD2}" type="pres">
      <dgm:prSet presAssocID="{AC107DFE-5574-4B46-8A8F-2F07EFE87C6D}" presName="sibTrans" presStyleLbl="sibTrans2D1" presStyleIdx="1" presStyleCnt="6"/>
      <dgm:spPr/>
      <dgm:t>
        <a:bodyPr/>
        <a:lstStyle/>
        <a:p>
          <a:endParaRPr lang="en-AU"/>
        </a:p>
      </dgm:t>
    </dgm:pt>
    <dgm:pt modelId="{A2A6A030-E8FC-434A-9721-6146CDB9291B}" type="pres">
      <dgm:prSet presAssocID="{AC107DFE-5574-4B46-8A8F-2F07EFE87C6D}" presName="connectorText" presStyleLbl="sibTrans2D1" presStyleIdx="1" presStyleCnt="6"/>
      <dgm:spPr/>
      <dgm:t>
        <a:bodyPr/>
        <a:lstStyle/>
        <a:p>
          <a:endParaRPr lang="en-AU"/>
        </a:p>
      </dgm:t>
    </dgm:pt>
    <dgm:pt modelId="{58DA6BF1-701B-4D22-A5A4-E775800F2FC2}" type="pres">
      <dgm:prSet presAssocID="{A2581D07-7138-4683-873C-B0FC51EDA27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570877D-89FA-417E-ADD5-9D32D0DE9EA2}" type="pres">
      <dgm:prSet presAssocID="{74CB4130-771B-4CDF-8BD5-66338D95ED51}" presName="sibTrans" presStyleLbl="sibTrans2D1" presStyleIdx="2" presStyleCnt="6"/>
      <dgm:spPr/>
      <dgm:t>
        <a:bodyPr/>
        <a:lstStyle/>
        <a:p>
          <a:endParaRPr lang="en-AU"/>
        </a:p>
      </dgm:t>
    </dgm:pt>
    <dgm:pt modelId="{40F8A13A-5D7A-4C56-BD71-A889607EA8EC}" type="pres">
      <dgm:prSet presAssocID="{74CB4130-771B-4CDF-8BD5-66338D95ED51}" presName="connectorText" presStyleLbl="sibTrans2D1" presStyleIdx="2" presStyleCnt="6"/>
      <dgm:spPr/>
      <dgm:t>
        <a:bodyPr/>
        <a:lstStyle/>
        <a:p>
          <a:endParaRPr lang="en-AU"/>
        </a:p>
      </dgm:t>
    </dgm:pt>
    <dgm:pt modelId="{D80CA697-BDDD-4F5B-934B-3F7C29173F21}" type="pres">
      <dgm:prSet presAssocID="{1B066E73-CD16-406C-B612-A074C261CC0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12A5678-1A27-451E-89AD-B84EEC12FB35}" type="pres">
      <dgm:prSet presAssocID="{7A0BE921-0C49-4CA0-8B79-943B44B65F38}" presName="sibTrans" presStyleLbl="sibTrans2D1" presStyleIdx="3" presStyleCnt="6"/>
      <dgm:spPr/>
      <dgm:t>
        <a:bodyPr/>
        <a:lstStyle/>
        <a:p>
          <a:endParaRPr lang="en-AU"/>
        </a:p>
      </dgm:t>
    </dgm:pt>
    <dgm:pt modelId="{5A6D3B07-2F38-48F2-AE81-D0BBD38072AE}" type="pres">
      <dgm:prSet presAssocID="{7A0BE921-0C49-4CA0-8B79-943B44B65F38}" presName="connectorText" presStyleLbl="sibTrans2D1" presStyleIdx="3" presStyleCnt="6"/>
      <dgm:spPr/>
      <dgm:t>
        <a:bodyPr/>
        <a:lstStyle/>
        <a:p>
          <a:endParaRPr lang="en-AU"/>
        </a:p>
      </dgm:t>
    </dgm:pt>
    <dgm:pt modelId="{0110D693-F5F5-4EA2-920F-EBE8A8FB189C}" type="pres">
      <dgm:prSet presAssocID="{48EE640B-9E98-48AC-869D-C74DFEEC402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B4FBD2F-1B27-41C6-8D78-4E77ECA5CC4D}" type="pres">
      <dgm:prSet presAssocID="{7532DEB5-7FA9-4311-B29E-8CE6D45D3C42}" presName="sibTrans" presStyleLbl="sibTrans2D1" presStyleIdx="4" presStyleCnt="6"/>
      <dgm:spPr/>
      <dgm:t>
        <a:bodyPr/>
        <a:lstStyle/>
        <a:p>
          <a:endParaRPr lang="en-AU"/>
        </a:p>
      </dgm:t>
    </dgm:pt>
    <dgm:pt modelId="{16B7EB6C-6339-47BE-93CE-115564E3BB34}" type="pres">
      <dgm:prSet presAssocID="{7532DEB5-7FA9-4311-B29E-8CE6D45D3C42}" presName="connectorText" presStyleLbl="sibTrans2D1" presStyleIdx="4" presStyleCnt="6"/>
      <dgm:spPr/>
      <dgm:t>
        <a:bodyPr/>
        <a:lstStyle/>
        <a:p>
          <a:endParaRPr lang="en-AU"/>
        </a:p>
      </dgm:t>
    </dgm:pt>
    <dgm:pt modelId="{7DFB3785-2D9E-4FF9-B123-A20EE883884A}" type="pres">
      <dgm:prSet presAssocID="{FC88A9C9-015F-416A-BC18-D2524BB714A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7E181AB-F1A6-471B-9C4E-A57249875CAE}" type="pres">
      <dgm:prSet presAssocID="{E82D74A6-8D56-457A-9451-FB77688570DB}" presName="sibTrans" presStyleLbl="sibTrans2D1" presStyleIdx="5" presStyleCnt="6"/>
      <dgm:spPr/>
      <dgm:t>
        <a:bodyPr/>
        <a:lstStyle/>
        <a:p>
          <a:endParaRPr lang="en-AU"/>
        </a:p>
      </dgm:t>
    </dgm:pt>
    <dgm:pt modelId="{2052AC1E-8CD3-4446-9878-81259CA19134}" type="pres">
      <dgm:prSet presAssocID="{E82D74A6-8D56-457A-9451-FB77688570DB}" presName="connectorText" presStyleLbl="sibTrans2D1" presStyleIdx="5" presStyleCnt="6"/>
      <dgm:spPr/>
      <dgm:t>
        <a:bodyPr/>
        <a:lstStyle/>
        <a:p>
          <a:endParaRPr lang="en-AU"/>
        </a:p>
      </dgm:t>
    </dgm:pt>
    <dgm:pt modelId="{E3722413-5ABE-479B-9790-55B86440FCA7}" type="pres">
      <dgm:prSet presAssocID="{AA7D4F81-CB85-45C9-9904-A6863B4E925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31856B1-852F-4A3A-AACE-599A1A1C570C}" type="presOf" srcId="{AC107DFE-5574-4B46-8A8F-2F07EFE87C6D}" destId="{99F5E389-76CE-4098-8A5E-A9EE57FEDBD2}" srcOrd="0" destOrd="0" presId="urn:microsoft.com/office/officeart/2005/8/layout/process5"/>
    <dgm:cxn modelId="{9F3A6BCD-FF9B-409A-9C01-C862FDDBB6E4}" type="presOf" srcId="{4DA57BAD-85A5-42FE-9FD8-63A39A3EC383}" destId="{F790D1FB-4DFF-4620-8C50-6938B0715A49}" srcOrd="0" destOrd="0" presId="urn:microsoft.com/office/officeart/2005/8/layout/process5"/>
    <dgm:cxn modelId="{EA2A30DE-8FA8-4F80-B646-FA72516162A4}" type="presOf" srcId="{AC107DFE-5574-4B46-8A8F-2F07EFE87C6D}" destId="{A2A6A030-E8FC-434A-9721-6146CDB9291B}" srcOrd="1" destOrd="0" presId="urn:microsoft.com/office/officeart/2005/8/layout/process5"/>
    <dgm:cxn modelId="{31A69CB9-7A9A-4534-A53F-486FE1C553EB}" srcId="{54538174-52BB-4A7C-9BDC-CC086C9050C3}" destId="{0D01705E-FDA4-4A48-86ED-1179C4D82F88}" srcOrd="0" destOrd="0" parTransId="{01156068-71FC-49FE-B5AD-29D8C63A3FF8}" sibTransId="{FA3A468D-3F3C-4A75-839D-9CC823740EFA}"/>
    <dgm:cxn modelId="{34126CFC-9511-456F-9B8B-D807599CC137}" type="presOf" srcId="{7532DEB5-7FA9-4311-B29E-8CE6D45D3C42}" destId="{5B4FBD2F-1B27-41C6-8D78-4E77ECA5CC4D}" srcOrd="0" destOrd="0" presId="urn:microsoft.com/office/officeart/2005/8/layout/process5"/>
    <dgm:cxn modelId="{6F9B97B4-E5B1-4295-87AD-CDECA69DD156}" type="presOf" srcId="{FA3A468D-3F3C-4A75-839D-9CC823740EFA}" destId="{451899D4-9681-4655-BA66-EAE709F622F3}" srcOrd="1" destOrd="0" presId="urn:microsoft.com/office/officeart/2005/8/layout/process5"/>
    <dgm:cxn modelId="{7B5788C1-ED78-4775-8EB2-5E0873AA03E8}" type="presOf" srcId="{FC88A9C9-015F-416A-BC18-D2524BB714A0}" destId="{7DFB3785-2D9E-4FF9-B123-A20EE883884A}" srcOrd="0" destOrd="0" presId="urn:microsoft.com/office/officeart/2005/8/layout/process5"/>
    <dgm:cxn modelId="{007F5D29-1E81-4125-A6D9-1ABC6C1A7AA5}" srcId="{54538174-52BB-4A7C-9BDC-CC086C9050C3}" destId="{48EE640B-9E98-48AC-869D-C74DFEEC4021}" srcOrd="4" destOrd="0" parTransId="{F80DC9C9-C77F-4036-BB2D-07449AED9AA9}" sibTransId="{7532DEB5-7FA9-4311-B29E-8CE6D45D3C42}"/>
    <dgm:cxn modelId="{0231B163-7FBC-4822-B59A-3DBF89769E11}" srcId="{54538174-52BB-4A7C-9BDC-CC086C9050C3}" destId="{1B066E73-CD16-406C-B612-A074C261CC06}" srcOrd="3" destOrd="0" parTransId="{3E960A4A-CAE8-4213-A8DB-CB7C7F28EC9C}" sibTransId="{7A0BE921-0C49-4CA0-8B79-943B44B65F38}"/>
    <dgm:cxn modelId="{C25A33E1-282F-4EA4-9294-A13CA41B2390}" type="presOf" srcId="{FA3A468D-3F3C-4A75-839D-9CC823740EFA}" destId="{ABA508C0-B205-4250-AC0C-ADFB6E19B808}" srcOrd="0" destOrd="0" presId="urn:microsoft.com/office/officeart/2005/8/layout/process5"/>
    <dgm:cxn modelId="{B4E5A6E1-B7A1-443C-9912-8BD4A9564C30}" type="presOf" srcId="{7532DEB5-7FA9-4311-B29E-8CE6D45D3C42}" destId="{16B7EB6C-6339-47BE-93CE-115564E3BB34}" srcOrd="1" destOrd="0" presId="urn:microsoft.com/office/officeart/2005/8/layout/process5"/>
    <dgm:cxn modelId="{CF526696-1C51-4A23-B894-BF762077BCBF}" type="presOf" srcId="{E82D74A6-8D56-457A-9451-FB77688570DB}" destId="{2052AC1E-8CD3-4446-9878-81259CA19134}" srcOrd="1" destOrd="0" presId="urn:microsoft.com/office/officeart/2005/8/layout/process5"/>
    <dgm:cxn modelId="{DD358E78-4361-4C8E-ADE6-DC124EB4E5B5}" type="presOf" srcId="{AA7D4F81-CB85-45C9-9904-A6863B4E925A}" destId="{E3722413-5ABE-479B-9790-55B86440FCA7}" srcOrd="0" destOrd="0" presId="urn:microsoft.com/office/officeart/2005/8/layout/process5"/>
    <dgm:cxn modelId="{16D065B7-39AE-4547-9275-99AA43DBD74F}" type="presOf" srcId="{74CB4130-771B-4CDF-8BD5-66338D95ED51}" destId="{4570877D-89FA-417E-ADD5-9D32D0DE9EA2}" srcOrd="0" destOrd="0" presId="urn:microsoft.com/office/officeart/2005/8/layout/process5"/>
    <dgm:cxn modelId="{E8313611-9B83-4988-88CC-241EADBF0889}" type="presOf" srcId="{7A0BE921-0C49-4CA0-8B79-943B44B65F38}" destId="{5A6D3B07-2F38-48F2-AE81-D0BBD38072AE}" srcOrd="1" destOrd="0" presId="urn:microsoft.com/office/officeart/2005/8/layout/process5"/>
    <dgm:cxn modelId="{6E11D58E-582D-41D3-A930-E6054E2AA831}" srcId="{54538174-52BB-4A7C-9BDC-CC086C9050C3}" destId="{4DA57BAD-85A5-42FE-9FD8-63A39A3EC383}" srcOrd="1" destOrd="0" parTransId="{BE5F112C-FA6F-4B49-82FF-DAC2233B5046}" sibTransId="{AC107DFE-5574-4B46-8A8F-2F07EFE87C6D}"/>
    <dgm:cxn modelId="{E25F7D13-53A2-42A4-8CF9-74989D587F70}" type="presOf" srcId="{7A0BE921-0C49-4CA0-8B79-943B44B65F38}" destId="{112A5678-1A27-451E-89AD-B84EEC12FB35}" srcOrd="0" destOrd="0" presId="urn:microsoft.com/office/officeart/2005/8/layout/process5"/>
    <dgm:cxn modelId="{020CD903-E4CF-4F69-833D-3FEF0F10AFEF}" srcId="{54538174-52BB-4A7C-9BDC-CC086C9050C3}" destId="{A2581D07-7138-4683-873C-B0FC51EDA276}" srcOrd="2" destOrd="0" parTransId="{89670B61-FD92-487D-9F40-BAF17A94041B}" sibTransId="{74CB4130-771B-4CDF-8BD5-66338D95ED51}"/>
    <dgm:cxn modelId="{7BF7C565-AC6A-4F0E-AE8B-4D131EDB7231}" srcId="{54538174-52BB-4A7C-9BDC-CC086C9050C3}" destId="{AA7D4F81-CB85-45C9-9904-A6863B4E925A}" srcOrd="6" destOrd="0" parTransId="{189C8AC1-1C17-4CAE-9293-EDF1DE3B4298}" sibTransId="{25E940F1-81CC-4CBA-B659-B5F885222BA3}"/>
    <dgm:cxn modelId="{71D3E301-7C00-41B5-8587-753148C79D09}" srcId="{54538174-52BB-4A7C-9BDC-CC086C9050C3}" destId="{FC88A9C9-015F-416A-BC18-D2524BB714A0}" srcOrd="5" destOrd="0" parTransId="{8C1EA817-68F1-42D7-A150-76FF8834D83E}" sibTransId="{E82D74A6-8D56-457A-9451-FB77688570DB}"/>
    <dgm:cxn modelId="{7437DB02-D46D-4972-A36D-69B2A6CC8355}" type="presOf" srcId="{0D01705E-FDA4-4A48-86ED-1179C4D82F88}" destId="{9A4A9EE2-8EAF-4FFD-B4A5-1A04D617220F}" srcOrd="0" destOrd="0" presId="urn:microsoft.com/office/officeart/2005/8/layout/process5"/>
    <dgm:cxn modelId="{34F30B60-05E7-41FB-AD77-0CE1F5059B3B}" type="presOf" srcId="{A2581D07-7138-4683-873C-B0FC51EDA276}" destId="{58DA6BF1-701B-4D22-A5A4-E775800F2FC2}" srcOrd="0" destOrd="0" presId="urn:microsoft.com/office/officeart/2005/8/layout/process5"/>
    <dgm:cxn modelId="{198F8346-05D2-4E95-94C0-0D6D4152D2C6}" type="presOf" srcId="{54538174-52BB-4A7C-9BDC-CC086C9050C3}" destId="{62EAC02E-C832-4050-8FA0-AE3561F3D421}" srcOrd="0" destOrd="0" presId="urn:microsoft.com/office/officeart/2005/8/layout/process5"/>
    <dgm:cxn modelId="{3ECAD190-2126-432B-892E-E39F5815AD88}" type="presOf" srcId="{48EE640B-9E98-48AC-869D-C74DFEEC4021}" destId="{0110D693-F5F5-4EA2-920F-EBE8A8FB189C}" srcOrd="0" destOrd="0" presId="urn:microsoft.com/office/officeart/2005/8/layout/process5"/>
    <dgm:cxn modelId="{F9D04F37-4975-45D3-93E8-373CDD6D4053}" type="presOf" srcId="{74CB4130-771B-4CDF-8BD5-66338D95ED51}" destId="{40F8A13A-5D7A-4C56-BD71-A889607EA8EC}" srcOrd="1" destOrd="0" presId="urn:microsoft.com/office/officeart/2005/8/layout/process5"/>
    <dgm:cxn modelId="{899B6296-44F2-42C3-B218-0F09728F4378}" type="presOf" srcId="{E82D74A6-8D56-457A-9451-FB77688570DB}" destId="{57E181AB-F1A6-471B-9C4E-A57249875CAE}" srcOrd="0" destOrd="0" presId="urn:microsoft.com/office/officeart/2005/8/layout/process5"/>
    <dgm:cxn modelId="{9AEE6850-ED2C-48D3-A378-2B20CE3B9630}" type="presOf" srcId="{1B066E73-CD16-406C-B612-A074C261CC06}" destId="{D80CA697-BDDD-4F5B-934B-3F7C29173F21}" srcOrd="0" destOrd="0" presId="urn:microsoft.com/office/officeart/2005/8/layout/process5"/>
    <dgm:cxn modelId="{743C2687-8823-4292-BFDA-B67726DAB9F6}" type="presParOf" srcId="{62EAC02E-C832-4050-8FA0-AE3561F3D421}" destId="{9A4A9EE2-8EAF-4FFD-B4A5-1A04D617220F}" srcOrd="0" destOrd="0" presId="urn:microsoft.com/office/officeart/2005/8/layout/process5"/>
    <dgm:cxn modelId="{F10926EA-9492-4D19-8145-1CB7CA31C80E}" type="presParOf" srcId="{62EAC02E-C832-4050-8FA0-AE3561F3D421}" destId="{ABA508C0-B205-4250-AC0C-ADFB6E19B808}" srcOrd="1" destOrd="0" presId="urn:microsoft.com/office/officeart/2005/8/layout/process5"/>
    <dgm:cxn modelId="{FB94B5FD-85C3-4EAD-B20D-7BD2DB22D218}" type="presParOf" srcId="{ABA508C0-B205-4250-AC0C-ADFB6E19B808}" destId="{451899D4-9681-4655-BA66-EAE709F622F3}" srcOrd="0" destOrd="0" presId="urn:microsoft.com/office/officeart/2005/8/layout/process5"/>
    <dgm:cxn modelId="{8967F6AD-80E7-4609-AE76-94F206CA7E58}" type="presParOf" srcId="{62EAC02E-C832-4050-8FA0-AE3561F3D421}" destId="{F790D1FB-4DFF-4620-8C50-6938B0715A49}" srcOrd="2" destOrd="0" presId="urn:microsoft.com/office/officeart/2005/8/layout/process5"/>
    <dgm:cxn modelId="{1ABFD0AE-119D-4D82-A518-A11B8FAB5BB3}" type="presParOf" srcId="{62EAC02E-C832-4050-8FA0-AE3561F3D421}" destId="{99F5E389-76CE-4098-8A5E-A9EE57FEDBD2}" srcOrd="3" destOrd="0" presId="urn:microsoft.com/office/officeart/2005/8/layout/process5"/>
    <dgm:cxn modelId="{97EBD1CD-298F-4676-8EB8-AC91B30428F0}" type="presParOf" srcId="{99F5E389-76CE-4098-8A5E-A9EE57FEDBD2}" destId="{A2A6A030-E8FC-434A-9721-6146CDB9291B}" srcOrd="0" destOrd="0" presId="urn:microsoft.com/office/officeart/2005/8/layout/process5"/>
    <dgm:cxn modelId="{D6E3B1DC-3482-4C82-AC9F-E6F6CB4158F2}" type="presParOf" srcId="{62EAC02E-C832-4050-8FA0-AE3561F3D421}" destId="{58DA6BF1-701B-4D22-A5A4-E775800F2FC2}" srcOrd="4" destOrd="0" presId="urn:microsoft.com/office/officeart/2005/8/layout/process5"/>
    <dgm:cxn modelId="{64B9764A-B357-4270-91AA-43CE3B499743}" type="presParOf" srcId="{62EAC02E-C832-4050-8FA0-AE3561F3D421}" destId="{4570877D-89FA-417E-ADD5-9D32D0DE9EA2}" srcOrd="5" destOrd="0" presId="urn:microsoft.com/office/officeart/2005/8/layout/process5"/>
    <dgm:cxn modelId="{D0BB6AAB-8D15-4ECC-B9BB-176A0BC1724D}" type="presParOf" srcId="{4570877D-89FA-417E-ADD5-9D32D0DE9EA2}" destId="{40F8A13A-5D7A-4C56-BD71-A889607EA8EC}" srcOrd="0" destOrd="0" presId="urn:microsoft.com/office/officeart/2005/8/layout/process5"/>
    <dgm:cxn modelId="{597DB1A3-2CCF-4E13-B5E9-51277C7B74B8}" type="presParOf" srcId="{62EAC02E-C832-4050-8FA0-AE3561F3D421}" destId="{D80CA697-BDDD-4F5B-934B-3F7C29173F21}" srcOrd="6" destOrd="0" presId="urn:microsoft.com/office/officeart/2005/8/layout/process5"/>
    <dgm:cxn modelId="{3DCB9FEF-4BE0-430C-95E6-616678A38A2D}" type="presParOf" srcId="{62EAC02E-C832-4050-8FA0-AE3561F3D421}" destId="{112A5678-1A27-451E-89AD-B84EEC12FB35}" srcOrd="7" destOrd="0" presId="urn:microsoft.com/office/officeart/2005/8/layout/process5"/>
    <dgm:cxn modelId="{7577A7B5-68DF-49DC-A442-747D99096768}" type="presParOf" srcId="{112A5678-1A27-451E-89AD-B84EEC12FB35}" destId="{5A6D3B07-2F38-48F2-AE81-D0BBD38072AE}" srcOrd="0" destOrd="0" presId="urn:microsoft.com/office/officeart/2005/8/layout/process5"/>
    <dgm:cxn modelId="{FAD482AA-F701-4157-BA7B-FC67BE75CF24}" type="presParOf" srcId="{62EAC02E-C832-4050-8FA0-AE3561F3D421}" destId="{0110D693-F5F5-4EA2-920F-EBE8A8FB189C}" srcOrd="8" destOrd="0" presId="urn:microsoft.com/office/officeart/2005/8/layout/process5"/>
    <dgm:cxn modelId="{C0B78A7E-6812-46C4-A430-3707984662A7}" type="presParOf" srcId="{62EAC02E-C832-4050-8FA0-AE3561F3D421}" destId="{5B4FBD2F-1B27-41C6-8D78-4E77ECA5CC4D}" srcOrd="9" destOrd="0" presId="urn:microsoft.com/office/officeart/2005/8/layout/process5"/>
    <dgm:cxn modelId="{B83DD64B-93D0-400E-A853-2C643F61574F}" type="presParOf" srcId="{5B4FBD2F-1B27-41C6-8D78-4E77ECA5CC4D}" destId="{16B7EB6C-6339-47BE-93CE-115564E3BB34}" srcOrd="0" destOrd="0" presId="urn:microsoft.com/office/officeart/2005/8/layout/process5"/>
    <dgm:cxn modelId="{F04CC813-0260-4471-9C3A-97E841B16DA9}" type="presParOf" srcId="{62EAC02E-C832-4050-8FA0-AE3561F3D421}" destId="{7DFB3785-2D9E-4FF9-B123-A20EE883884A}" srcOrd="10" destOrd="0" presId="urn:microsoft.com/office/officeart/2005/8/layout/process5"/>
    <dgm:cxn modelId="{9462C5FD-817A-4A11-ACD0-CF0925FD5C45}" type="presParOf" srcId="{62EAC02E-C832-4050-8FA0-AE3561F3D421}" destId="{57E181AB-F1A6-471B-9C4E-A57249875CAE}" srcOrd="11" destOrd="0" presId="urn:microsoft.com/office/officeart/2005/8/layout/process5"/>
    <dgm:cxn modelId="{932AD438-0E33-4AFF-BA74-702853600194}" type="presParOf" srcId="{57E181AB-F1A6-471B-9C4E-A57249875CAE}" destId="{2052AC1E-8CD3-4446-9878-81259CA19134}" srcOrd="0" destOrd="0" presId="urn:microsoft.com/office/officeart/2005/8/layout/process5"/>
    <dgm:cxn modelId="{FC5A009A-307F-4B3D-9537-4972EC6CF79F}" type="presParOf" srcId="{62EAC02E-C832-4050-8FA0-AE3561F3D421}" destId="{E3722413-5ABE-479B-9790-55B86440FCA7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DD669-0F2B-452D-8C45-AB37FF267222}" type="datetimeFigureOut">
              <a:rPr lang="en-AU" smtClean="0"/>
              <a:t>26/11/2015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B07D3-C89A-4B55-8A11-798F3272C0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4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514" y="1329721"/>
            <a:ext cx="6716485" cy="838955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WC Mano Negra Bta"/>
                <a:cs typeface="WC Mano Negra Bta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514" y="2168676"/>
            <a:ext cx="4787296" cy="6676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15A39F"/>
                </a:solidFill>
                <a:latin typeface="WC Mano Negra Bta"/>
                <a:cs typeface="WC Mano Negra Bt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5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4993-21EB-F149-906C-9600895624BB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5922-F5F9-134A-A5C9-148E89988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4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52" y="5587996"/>
            <a:ext cx="7085610" cy="47480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8429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4670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151" y="6062804"/>
            <a:ext cx="6021229" cy="73472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4033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593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921250" y="661581"/>
            <a:ext cx="3975100" cy="606126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30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6999" y="1663095"/>
            <a:ext cx="7206343" cy="1151165"/>
          </a:xfrm>
        </p:spPr>
        <p:txBody>
          <a:bodyPr anchor="b"/>
          <a:lstStyle>
            <a:lvl1pPr algn="l">
              <a:defRPr b="0" i="0">
                <a:solidFill>
                  <a:srgbClr val="084292"/>
                </a:solidFill>
                <a:latin typeface="WC Mano Negra Bta"/>
                <a:cs typeface="WC Mano Negra Bta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999" y="2858105"/>
            <a:ext cx="5834744" cy="1078895"/>
          </a:xfrm>
        </p:spPr>
        <p:txBody>
          <a:bodyPr/>
          <a:lstStyle>
            <a:lvl1pPr marL="0" indent="0" algn="l">
              <a:buNone/>
              <a:defRPr>
                <a:solidFill>
                  <a:srgbClr val="15A3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76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428" y="274638"/>
            <a:ext cx="7184572" cy="1143000"/>
          </a:xfrm>
        </p:spPr>
        <p:txBody>
          <a:bodyPr/>
          <a:lstStyle>
            <a:lvl1pPr algn="l">
              <a:defRPr>
                <a:solidFill>
                  <a:srgbClr val="084292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4429" y="1600200"/>
            <a:ext cx="7184572" cy="387289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09642-AACC-BC45-94D2-BF598508DC45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1EEC56-ED79-6741-8EDB-F568BB76E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15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8429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86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xt no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514" y="1329721"/>
            <a:ext cx="6716485" cy="838955"/>
          </a:xfrm>
        </p:spPr>
        <p:txBody>
          <a:bodyPr/>
          <a:lstStyle>
            <a:lvl1pPr algn="l">
              <a:defRPr b="0" i="0">
                <a:solidFill>
                  <a:srgbClr val="084292"/>
                </a:solidFill>
                <a:latin typeface="WC Mano Negra Bta"/>
                <a:cs typeface="WC Mano Negra Bta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514" y="2168676"/>
            <a:ext cx="4787296" cy="6676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15A39F"/>
                </a:solidFill>
                <a:latin typeface="WC Mano Negra Bta"/>
                <a:cs typeface="WC Mano Negra Bt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5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xt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4787900"/>
            <a:ext cx="4013433" cy="1362075"/>
          </a:xfrm>
        </p:spPr>
        <p:txBody>
          <a:bodyPr anchor="t">
            <a:normAutofit/>
          </a:bodyPr>
          <a:lstStyle>
            <a:lvl1pPr algn="r">
              <a:defRPr sz="3600" b="0" i="0" cap="none">
                <a:solidFill>
                  <a:srgbClr val="084292"/>
                </a:solidFill>
                <a:latin typeface="WC Mano Negra Bta"/>
                <a:cs typeface="WC Mano Negra Bta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9" y="4082143"/>
            <a:ext cx="4013434" cy="68763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15A39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80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06233"/>
            <a:ext cx="7772400" cy="1470025"/>
          </a:xfrm>
        </p:spPr>
        <p:txBody>
          <a:bodyPr anchor="b"/>
          <a:lstStyle>
            <a:lvl1pPr>
              <a:defRPr>
                <a:solidFill>
                  <a:srgbClr val="084292"/>
                </a:solidFill>
                <a:latin typeface="WC Mano Negra Bta"/>
                <a:cs typeface="WC Mano Negra Bta"/>
              </a:defRPr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243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5A3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4993-21EB-F149-906C-9600895624BB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5922-F5F9-134A-A5C9-148E89988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5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4993-21EB-F149-906C-9600895624BB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5922-F5F9-134A-A5C9-148E89988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4993-21EB-F149-906C-9600895624BB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5922-F5F9-134A-A5C9-148E89988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9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4993-21EB-F149-906C-9600895624BB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5922-F5F9-134A-A5C9-148E89988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5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4993-21EB-F149-906C-9600895624BB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5922-F5F9-134A-A5C9-148E89988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2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4993-21EB-F149-906C-9600895624BB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5922-F5F9-134A-A5C9-148E89988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5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</a:t>
            </a:r>
            <a:r>
              <a:rPr lang="en-US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Custom Design</a:t>
            </a:r>
            <a:r>
              <a:rPr lang="en-AU" dirty="0" err="1" smtClean="0"/>
              <a:t>evel</a:t>
            </a:r>
            <a:endParaRPr lang="en-AU" dirty="0" smtClean="0"/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140FD-6987-834A-8412-1509997D944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00802-4DBD-EE45-9BEE-611BD70699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87" r:id="rId2"/>
    <p:sldLayoutId id="214748366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04993-21EB-F149-906C-9600895624BB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15922-F5F9-134A-A5C9-148E89988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3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9" r:id="rId6"/>
    <p:sldLayoutId id="2147483670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8429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4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084292"/>
          </a:solidFill>
          <a:latin typeface="WC Mano Negra Bta"/>
          <a:ea typeface="+mj-ea"/>
          <a:cs typeface="WC Mano Negra Bt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_0265.JPG"/>
          <p:cNvPicPr>
            <a:picLocks noChangeAspect="1"/>
          </p:cNvPicPr>
          <p:nvPr/>
        </p:nvPicPr>
        <p:blipFill>
          <a:blip r:embed="rId2"/>
          <a:srcRect t="5497"/>
          <a:stretch>
            <a:fillRect/>
          </a:stretch>
        </p:blipFill>
        <p:spPr>
          <a:xfrm>
            <a:off x="0" y="0"/>
            <a:ext cx="9144000" cy="5760895"/>
          </a:xfrm>
          <a:prstGeom prst="rect">
            <a:avLst/>
          </a:prstGeom>
        </p:spPr>
      </p:pic>
      <p:pic>
        <p:nvPicPr>
          <p:cNvPr id="4" name="Picture 3" descr="coverphoto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850" y="3995633"/>
            <a:ext cx="4332923" cy="1765262"/>
          </a:xfrm>
        </p:spPr>
        <p:txBody>
          <a:bodyPr>
            <a:noAutofit/>
          </a:bodyPr>
          <a:lstStyle/>
          <a:p>
            <a:pPr algn="ctr"/>
            <a:r>
              <a:rPr lang="en-US" sz="6000" b="1" kern="1100" spc="-80" dirty="0" smtClean="0">
                <a:latin typeface="+mj-lt"/>
              </a:rPr>
              <a:t>Centacare</a:t>
            </a:r>
            <a:r>
              <a:rPr lang="en-US" sz="6000" b="1" i="1" kern="1100" spc="-80" dirty="0" smtClean="0">
                <a:latin typeface="+mj-lt"/>
              </a:rPr>
              <a:t>CQ</a:t>
            </a:r>
            <a:r>
              <a:rPr lang="en-US" sz="6000" b="1" kern="1100" spc="-80" dirty="0" smtClean="0">
                <a:latin typeface="+mj-lt"/>
              </a:rPr>
              <a:t/>
            </a:r>
            <a:br>
              <a:rPr lang="en-US" sz="6000" b="1" kern="1100" spc="-80" dirty="0" smtClean="0">
                <a:latin typeface="+mj-lt"/>
              </a:rPr>
            </a:br>
            <a:r>
              <a:rPr lang="en-US" sz="6000" b="1" kern="1100" spc="-80" dirty="0" smtClean="0">
                <a:latin typeface="+mj-lt"/>
              </a:rPr>
              <a:t>TRANSPORT</a:t>
            </a:r>
            <a:endParaRPr lang="en-US" sz="6000" b="1" kern="1100" spc="-8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191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 smtClean="0"/>
              <a:t>Centacare Transport</a:t>
            </a:r>
            <a:endParaRPr lang="en-AU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2050" y="1600200"/>
            <a:ext cx="7894749" cy="397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Affordable, safe and convenient transport </a:t>
            </a:r>
            <a:r>
              <a:rPr lang="en-A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options</a:t>
            </a:r>
            <a:endParaRPr lang="en-A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AU" sz="1400" b="1" dirty="0">
                <a:solidFill>
                  <a:srgbClr val="08429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Door-to-door service available to the </a:t>
            </a:r>
            <a:r>
              <a:rPr lang="en-AU" sz="1400" b="1" dirty="0" smtClean="0">
                <a:solidFill>
                  <a:srgbClr val="08429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aged and those </a:t>
            </a:r>
            <a:r>
              <a:rPr lang="en-AU" sz="1400" b="1" dirty="0">
                <a:solidFill>
                  <a:srgbClr val="08429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 with </a:t>
            </a:r>
            <a:r>
              <a:rPr lang="en-AU" sz="1400" b="1" dirty="0" smtClean="0">
                <a:solidFill>
                  <a:srgbClr val="08429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disability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A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Available </a:t>
            </a: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health appointments, shopping and social </a:t>
            </a:r>
            <a:r>
              <a:rPr lang="en-A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outings</a:t>
            </a:r>
            <a:endParaRPr lang="en-A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AU" sz="1400" b="1" dirty="0">
                <a:solidFill>
                  <a:srgbClr val="08429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bookings </a:t>
            </a:r>
            <a:r>
              <a:rPr lang="en-AU" sz="1400" b="1" dirty="0" smtClean="0">
                <a:solidFill>
                  <a:srgbClr val="08429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endParaRPr lang="en-AU" sz="1400" b="1" dirty="0">
              <a:solidFill>
                <a:srgbClr val="08429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 cars </a:t>
            </a:r>
            <a:r>
              <a:rPr lang="en-A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buses are built for comfort </a:t>
            </a:r>
            <a:r>
              <a:rPr lang="en-A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modified to allow for easy access, </a:t>
            </a:r>
            <a:r>
              <a:rPr lang="en-A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wheelchairs, </a:t>
            </a: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extra standing </a:t>
            </a:r>
            <a:r>
              <a:rPr lang="en-A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height</a:t>
            </a:r>
            <a:endParaRPr lang="en-A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AU" sz="1400" b="1" dirty="0">
                <a:solidFill>
                  <a:srgbClr val="08429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drivers </a:t>
            </a:r>
            <a:r>
              <a:rPr lang="en-AU" sz="1400" b="1" dirty="0" smtClean="0">
                <a:solidFill>
                  <a:srgbClr val="08429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qualified and trained</a:t>
            </a:r>
            <a:endParaRPr lang="en-AU" sz="1400" b="1" dirty="0">
              <a:solidFill>
                <a:srgbClr val="08429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1800 number for ease of </a:t>
            </a:r>
            <a:r>
              <a:rPr lang="en-A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booking</a:t>
            </a:r>
            <a:endParaRPr lang="en-A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AU" sz="1400" b="1" dirty="0">
                <a:solidFill>
                  <a:srgbClr val="08429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Operates </a:t>
            </a:r>
            <a:r>
              <a:rPr lang="en-AU" sz="1400" b="1" dirty="0" smtClean="0">
                <a:solidFill>
                  <a:srgbClr val="08429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7am </a:t>
            </a:r>
            <a:r>
              <a:rPr lang="en-AU" sz="1400" b="1" dirty="0">
                <a:solidFill>
                  <a:srgbClr val="08429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AU" sz="1400" b="1" dirty="0" smtClean="0">
                <a:solidFill>
                  <a:srgbClr val="08429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5pm </a:t>
            </a:r>
            <a:r>
              <a:rPr lang="en-AU" sz="1400" b="1" dirty="0">
                <a:solidFill>
                  <a:srgbClr val="08429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 to </a:t>
            </a:r>
            <a:r>
              <a:rPr lang="en-AU" sz="1400" b="1" dirty="0" smtClean="0">
                <a:solidFill>
                  <a:srgbClr val="08429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</a:t>
            </a:r>
            <a:endParaRPr lang="en-AU" sz="1400" b="1" dirty="0">
              <a:solidFill>
                <a:srgbClr val="08429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carer travels free of </a:t>
            </a:r>
            <a:r>
              <a:rPr lang="en-A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charge</a:t>
            </a:r>
            <a:endParaRPr lang="en-A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26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 smtClean="0"/>
              <a:t>The Transport Process</a:t>
            </a:r>
            <a:endParaRPr lang="en-AU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5367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820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 smtClean="0"/>
              <a:t>Our Transport System</a:t>
            </a:r>
            <a:endParaRPr lang="en-AU" sz="3600" b="1" dirty="0"/>
          </a:p>
        </p:txBody>
      </p:sp>
      <p:pic>
        <p:nvPicPr>
          <p:cNvPr id="4" name="Picture 1" descr="image00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0" t="24753" r="27063" b="30717"/>
          <a:stretch/>
        </p:blipFill>
        <p:spPr bwMode="auto">
          <a:xfrm>
            <a:off x="927279" y="1543901"/>
            <a:ext cx="7604975" cy="414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92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 smtClean="0"/>
              <a:t>Scheduling</a:t>
            </a:r>
            <a:endParaRPr lang="en-AU" sz="3600" b="1" dirty="0"/>
          </a:p>
        </p:txBody>
      </p:sp>
      <p:pic>
        <p:nvPicPr>
          <p:cNvPr id="4" name="Content Placeholder 3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82" y="1564558"/>
            <a:ext cx="7791718" cy="405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95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 smtClean="0"/>
              <a:t>Our Fees</a:t>
            </a:r>
            <a:endParaRPr lang="en-AU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236513"/>
              </p:ext>
            </p:extLst>
          </p:nvPr>
        </p:nvGraphicFramePr>
        <p:xfrm>
          <a:off x="809833" y="1519707"/>
          <a:ext cx="7876966" cy="4076163"/>
        </p:xfrm>
        <a:graphic>
          <a:graphicData uri="http://schemas.openxmlformats.org/drawingml/2006/table">
            <a:tbl>
              <a:tblPr firstRow="1" firstCol="1" bandRow="1"/>
              <a:tblGrid>
                <a:gridCol w="44450"/>
                <a:gridCol w="2746697"/>
                <a:gridCol w="1222722"/>
                <a:gridCol w="1080958"/>
                <a:gridCol w="2782139"/>
              </a:tblGrid>
              <a:tr h="72508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AU" sz="1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2800" b="1" kern="1200" cap="none" spc="0" dirty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Transport per each way trip (1 Carer is free)</a:t>
                      </a:r>
                      <a:endParaRPr lang="en-AU" sz="2800" b="1" cap="none" spc="0" dirty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3535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AU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3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Distance</a:t>
                      </a:r>
                      <a:endParaRPr lang="en-A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CHSP &amp; QCCS Funded (formerly HACC)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3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Private Client</a:t>
                      </a:r>
                      <a:endParaRPr lang="en-A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07855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AU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Full Pension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 Pension &amp; Self-funded retirees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942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AU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– 10 kilometres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$8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942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AU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11-25 kilometres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$40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942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AU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25-50 kilometres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$60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942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AU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 – 100 kilometres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$30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$40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$80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942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AU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101 – 200 kilometres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$40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$48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$150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58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AU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 200km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By agreement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65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3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06" y="274638"/>
            <a:ext cx="6252693" cy="1143000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 smtClean="0"/>
              <a:t>Brokerage of Scheduling Service</a:t>
            </a:r>
            <a:endParaRPr lang="en-AU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842168"/>
              </p:ext>
            </p:extLst>
          </p:nvPr>
        </p:nvGraphicFramePr>
        <p:xfrm>
          <a:off x="457200" y="1513267"/>
          <a:ext cx="8229600" cy="4127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6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ntacareCQ-Landscape-RG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96" y="1101688"/>
            <a:ext cx="8520361" cy="35858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ictur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229</Words>
  <Application>Microsoft Office PowerPoint</Application>
  <PresentationFormat>On-screen Show 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Lucida Grande</vt:lpstr>
      <vt:lpstr>Times New Roman</vt:lpstr>
      <vt:lpstr>WC Mano Negra Bta</vt:lpstr>
      <vt:lpstr>Wingdings</vt:lpstr>
      <vt:lpstr>Title Page</vt:lpstr>
      <vt:lpstr>Content Slides</vt:lpstr>
      <vt:lpstr>Picture Slide</vt:lpstr>
      <vt:lpstr>2_Custom Design</vt:lpstr>
      <vt:lpstr>CentacareCQ TRANSPORT</vt:lpstr>
      <vt:lpstr>Centacare Transport</vt:lpstr>
      <vt:lpstr>The Transport Process</vt:lpstr>
      <vt:lpstr>Our Transport System</vt:lpstr>
      <vt:lpstr>Scheduling</vt:lpstr>
      <vt:lpstr>Our Fees</vt:lpstr>
      <vt:lpstr>Brokerage of Scheduling Service</vt:lpstr>
      <vt:lpstr>PowerPoint Presentation</vt:lpstr>
    </vt:vector>
  </TitlesOfParts>
  <Company>KDH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 Kennedy</dc:creator>
  <cp:lastModifiedBy>Glen McDonald</cp:lastModifiedBy>
  <cp:revision>28</cp:revision>
  <dcterms:created xsi:type="dcterms:W3CDTF">2014-10-08T00:54:22Z</dcterms:created>
  <dcterms:modified xsi:type="dcterms:W3CDTF">2015-11-26T04:01:59Z</dcterms:modified>
</cp:coreProperties>
</file>